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6" r:id="rId7"/>
    <p:sldId id="265" r:id="rId8"/>
    <p:sldId id="260" r:id="rId9"/>
    <p:sldId id="261" r:id="rId10"/>
    <p:sldId id="262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56" autoAdjust="0"/>
    <p:restoredTop sz="98757" autoAdjust="0"/>
  </p:normalViewPr>
  <p:slideViewPr>
    <p:cSldViewPr>
      <p:cViewPr>
        <p:scale>
          <a:sx n="70" d="100"/>
          <a:sy n="70" d="100"/>
        </p:scale>
        <p:origin x="2034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57800" y="1836003"/>
            <a:ext cx="2590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10100" y="4995208"/>
            <a:ext cx="56769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শ্রেণী- দশম</a:t>
            </a:r>
          </a:p>
          <a:p>
            <a:r>
              <a:rPr lang="bn-BD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বিষয়ঃ ফিন্যান্স ও ব্যাংকিং</a:t>
            </a:r>
          </a:p>
          <a:p>
            <a:endParaRPr lang="en-US" sz="4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62400" y="2756118"/>
            <a:ext cx="5029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বকুল হোসেন</a:t>
            </a:r>
          </a:p>
          <a:p>
            <a:pPr algn="ctr"/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সিনিয়র শিক্ষক</a:t>
            </a:r>
          </a:p>
          <a:p>
            <a:pPr algn="ctr"/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উত্তরখান </a:t>
            </a:r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ইউনিয়ন উচ্চ বিদ্যালয়</a:t>
            </a:r>
          </a:p>
          <a:p>
            <a:pPr algn="ctr"/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উত্তরখান,ঢাকা-১২৩০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29400" y="1219200"/>
            <a:ext cx="2133600" cy="2882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Content Placeholder 3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756118"/>
            <a:ext cx="2857500" cy="2438400"/>
          </a:xfrm>
          <a:prstGeom prst="rect">
            <a:avLst/>
          </a:prstGeom>
        </p:spPr>
      </p:pic>
      <p:pic>
        <p:nvPicPr>
          <p:cNvPr id="9" name="Content Placeholder 3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38200"/>
            <a:ext cx="2857500" cy="2438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00400" y="-65514"/>
            <a:ext cx="3810000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09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0900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19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609600"/>
            <a:ext cx="38862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বাড়ির কাজঃ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322255"/>
            <a:ext cx="8001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9113" indent="-519113">
              <a:buFont typeface="Wingdings" pitchFamily="2" charset="2"/>
              <a:buChar char="q"/>
            </a:pPr>
            <a:r>
              <a:rPr lang="en-US" sz="3200" dirty="0" smtClean="0"/>
              <a:t>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ঋণ প্রদান নয়, ঋণ নিয়ন্ত্রন করা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কেন্দ্রীয়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 ব্যাংকের প্রধান কাজ  বর্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ণ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না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কর। 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endParaRPr lang="bn-BD" sz="4800" dirty="0">
              <a:latin typeface="NikoshBAN" pitchFamily="2" charset="0"/>
              <a:cs typeface="NikoshBAN" pitchFamily="2" charset="0"/>
            </a:endParaRPr>
          </a:p>
          <a:p>
            <a:pPr marL="682625" indent="-682625">
              <a:buFont typeface="Wingdings" pitchFamily="2" charset="2"/>
              <a:buChar char="q"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দেশের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অর্থনৈতিক উন্নয়ণে কেন্দ্রীয়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ব্যাংকের  ভূমিকা বর্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ণ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না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কর।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98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47800" y="0"/>
            <a:ext cx="6248400" cy="1524000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bn-BD" sz="9800" dirty="0" smtClean="0">
                <a:latin typeface="NikoshBAN" pitchFamily="2" charset="0"/>
                <a:cs typeface="NikoshBAN" pitchFamily="2" charset="0"/>
              </a:rPr>
              <a:t>সবাইকে  ধন্যবাদ</a:t>
            </a:r>
            <a:r>
              <a:rPr lang="en-US" dirty="0"/>
              <a:t/>
            </a:r>
            <a:br>
              <a:rPr lang="en-US" dirty="0"/>
            </a:br>
            <a:endParaRPr lang="en-US" dirty="0">
              <a:solidFill>
                <a:srgbClr val="3333CC"/>
              </a:solidFill>
            </a:endParaRPr>
          </a:p>
        </p:txBody>
      </p:sp>
      <p:pic>
        <p:nvPicPr>
          <p:cNvPr id="6" name="Content Placeholder 5" descr="Tulip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676400"/>
            <a:ext cx="8458200" cy="5029200"/>
          </a:xfr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194209354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4200" y="533400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09600" y="32004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মাটির ব্যাংক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 descr="G:\2011-04-21__bus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672" y="3289300"/>
            <a:ext cx="4972927" cy="302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G:\BB-Injects-Tk.110-Bill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66175"/>
            <a:ext cx="2362200" cy="200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: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85799"/>
            <a:ext cx="3276600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63672" y="2590800"/>
            <a:ext cx="15703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পয়সা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3600" y="27432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বাণিজ্যিক ব্যাংক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24400" y="6172200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বাংলাদেশ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ব্যাংক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66"/>
          <a:stretch/>
        </p:blipFill>
        <p:spPr>
          <a:xfrm>
            <a:off x="3637672" y="649405"/>
            <a:ext cx="1543927" cy="1676185"/>
          </a:xfrm>
          <a:prstGeom prst="ellipse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62000" y="62484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78624" y="31845"/>
            <a:ext cx="37338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কেন্দ্রীয় ব্যাংক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49405"/>
            <a:ext cx="2819400" cy="2517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52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13" grpId="0"/>
      <p:bldP spid="12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3308" y="1044714"/>
            <a:ext cx="58414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শিখনফলঃ</a:t>
            </a:r>
            <a:endParaRPr lang="en-US" sz="6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2405362"/>
            <a:ext cx="693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 ..............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3200400"/>
            <a:ext cx="8001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কেন্দ্রীয়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ব্যাংকের 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সংজ্ঞা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বলতে পারবে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>
              <a:buFont typeface="Wingdings" pitchFamily="2" charset="2"/>
              <a:buChar char="Ø"/>
            </a:pPr>
            <a:endParaRPr lang="bn-BD" sz="4400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কেন্দ্রীয়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ব্যাংকের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ও কার্যাবলী বলতে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পারবে। </a:t>
            </a:r>
          </a:p>
          <a:p>
            <a:pPr marL="285750" indent="-285750">
              <a:buFont typeface="Wingdings" pitchFamily="2" charset="2"/>
              <a:buChar char="Ø"/>
            </a:pPr>
            <a:endParaRPr lang="bn-BD" sz="4400" dirty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224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94481"/>
            <a:ext cx="7543800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itchFamily="2" charset="2"/>
              <a:buChar char="Ø"/>
            </a:pPr>
            <a:r>
              <a:rPr lang="bn-BD" sz="6000" dirty="0">
                <a:latin typeface="NikoshBAN" pitchFamily="2" charset="0"/>
                <a:cs typeface="NikoshBAN" pitchFamily="2" charset="0"/>
              </a:rPr>
              <a:t>কেন্দ্রীয় ব্যাংকের 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কার্যাবলীঃ</a:t>
            </a:r>
            <a:endParaRPr lang="bn-BD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818382"/>
            <a:ext cx="388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নোট ও মুদ্রা প্রচলন</a:t>
            </a:r>
            <a:endParaRPr lang="bn-BD" sz="3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15000" y="1371600"/>
            <a:ext cx="2819400" cy="15620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62800" y="2933700"/>
            <a:ext cx="1752600" cy="2095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191470"/>
            <a:ext cx="3124200" cy="14567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400" y="3648670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bn-BD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বৈদেশিক </a:t>
            </a:r>
            <a:r>
              <a:rPr lang="bn-BD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bn-BD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নিয়ন্ত্রন</a:t>
            </a:r>
          </a:p>
          <a:p>
            <a:pPr marL="285750" indent="-285750">
              <a:buFont typeface="Wingdings" pitchFamily="2" charset="2"/>
              <a:buChar char="q"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4800600"/>
            <a:ext cx="3124200" cy="1905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5449669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কৃষি উন্নয়ন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25153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2400"/>
            <a:ext cx="2743200" cy="1752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0043" y="705534"/>
            <a:ext cx="21451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শিল্প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উন্নয়ন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107273"/>
            <a:ext cx="2667000" cy="21599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0043" y="2858869"/>
            <a:ext cx="4060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ব্যাংক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ব্যবস্থার উন্নয়ন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419600"/>
            <a:ext cx="2743200" cy="2209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2443" y="5068669"/>
            <a:ext cx="33747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হিসাব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পএ পরীক্ষা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55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52400"/>
            <a:ext cx="2910386" cy="304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11430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ঋণ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নিয়ন্ত্রন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505199"/>
            <a:ext cx="3124200" cy="28603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4410670"/>
            <a:ext cx="434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কর্মসংস্থানের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সুযোগ সৃষ্টি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35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G:\2011-04-21__bus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733800"/>
            <a:ext cx="2971800" cy="2598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2209800" y="3277401"/>
            <a:ext cx="4191000" cy="342819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 rot="16200000">
            <a:off x="4533900" y="673886"/>
            <a:ext cx="457200" cy="1090609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798" y="838200"/>
            <a:ext cx="2971801" cy="20484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38200"/>
            <a:ext cx="3352800" cy="20484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638799" y="6324600"/>
            <a:ext cx="2667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352800" y="6182380"/>
            <a:ext cx="2214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বাংলাদেশ ব্যাংক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529835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নিকাশ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ঘর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60265" y="2514600"/>
            <a:ext cx="847540" cy="372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Down Arrow 14"/>
          <p:cNvSpPr/>
          <p:nvPr/>
        </p:nvSpPr>
        <p:spPr>
          <a:xfrm rot="5400000">
            <a:off x="4431504" y="2045495"/>
            <a:ext cx="457199" cy="1090609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217195" y="1704360"/>
            <a:ext cx="1090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সমস্যা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Down Arrow 16"/>
          <p:cNvSpPr/>
          <p:nvPr/>
        </p:nvSpPr>
        <p:spPr>
          <a:xfrm rot="16200000">
            <a:off x="685800" y="3886200"/>
            <a:ext cx="838199" cy="175260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45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2" grpId="0"/>
      <p:bldP spid="15" grpId="0" animBg="1"/>
      <p:bldP spid="16" grpId="0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933271"/>
            <a:ext cx="4953000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দলীয় কাজঃ</a:t>
            </a:r>
            <a:endParaRPr lang="en-US" sz="7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752600"/>
            <a:ext cx="2209800" cy="1295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3191470"/>
            <a:ext cx="876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bn-BD" sz="5400" dirty="0">
                <a:latin typeface="NikoshBAN" pitchFamily="2" charset="0"/>
                <a:cs typeface="NikoshBAN" pitchFamily="2" charset="0"/>
              </a:rPr>
              <a:t>কেন্দ্রীয় ব্যাংকের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কার্যাবলী বর্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ণ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কর। </a:t>
            </a:r>
            <a:endParaRPr lang="bn-BD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80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968513"/>
            <a:ext cx="3810000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মূল্যায়নঃ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362200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7063" indent="-627063">
              <a:buFont typeface="Wingdings" pitchFamily="2" charset="2"/>
              <a:buChar char="Ø"/>
            </a:pP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নিকাশ ঘর কি?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3512403"/>
            <a:ext cx="8610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2625" indent="-682625">
              <a:buFont typeface="Wingdings" pitchFamily="2" charset="2"/>
              <a:buChar char="Ø"/>
            </a:pPr>
            <a:r>
              <a:rPr lang="bn-BD" sz="5400" dirty="0">
                <a:latin typeface="NikoshBAN" pitchFamily="2" charset="0"/>
                <a:cs typeface="NikoshBAN" pitchFamily="2" charset="0"/>
              </a:rPr>
              <a:t>কেন্দ্রীয়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ব্যাংককে অন্যান্য ব্যাংক          সমূহের মুরব্বী  বলা হয়  কেন?</a:t>
            </a:r>
            <a:endParaRPr lang="bn-BD" sz="5400" dirty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2867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1182</TotalTime>
  <Words>141</Words>
  <Application>Microsoft Office PowerPoint</Application>
  <PresentationFormat>On-screen Show (4:3)</PresentationFormat>
  <Paragraphs>42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সবাইকে  ধন্যবাদ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Doel-1612i3</cp:lastModifiedBy>
  <cp:revision>241</cp:revision>
  <dcterms:created xsi:type="dcterms:W3CDTF">2006-08-16T00:00:00Z</dcterms:created>
  <dcterms:modified xsi:type="dcterms:W3CDTF">2013-01-30T08:44:39Z</dcterms:modified>
</cp:coreProperties>
</file>